
<file path=[Content_Types].xml><?xml version="1.0" encoding="utf-8"?>
<Types xmlns="http://schemas.openxmlformats.org/package/2006/content-types">
  <Default Extension="webm" ContentType="video/webm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58" r:id="rId2"/>
    <p:sldId id="261" r:id="rId3"/>
    <p:sldId id="270" r:id="rId4"/>
    <p:sldId id="269" r:id="rId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D326FE-E46C-439D-9D4D-06DE30B96DD4}">
  <a:tblStyle styleId="{DDD326FE-E46C-439D-9D4D-06DE30B96DD4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5" d="100"/>
          <a:sy n="125" d="100"/>
        </p:scale>
        <p:origin x="11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358301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352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6783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7686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66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Overview 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/>
            <a:r>
              <a:rPr lang="en" dirty="0"/>
              <a:t>The RoboBrailleWebAPI is a server side solution for managing accessible document conversions. It has been developed and refined over the years to work with more diverse use cases</a:t>
            </a:r>
            <a:r>
              <a:rPr lang="en" dirty="0" smtClean="0"/>
              <a:t>.</a:t>
            </a: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HTTP-based RESTful API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Programmed in C#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Is an ASP.NET Web API 2 project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Uses a Microsoft SQL Server </a:t>
            </a:r>
            <a:r>
              <a:rPr lang="en" dirty="0" smtClean="0"/>
              <a:t>database</a:t>
            </a:r>
          </a:p>
          <a:p>
            <a:pPr marL="457200" lvl="0" indent="-228600"/>
            <a:r>
              <a:rPr lang="en" dirty="0" smtClean="0"/>
              <a:t>It provides a framework for accessible </a:t>
            </a:r>
            <a:r>
              <a:rPr lang="en" dirty="0"/>
              <a:t>document conversions</a:t>
            </a:r>
            <a:r>
              <a:rPr lang="en" dirty="0" smtClean="0"/>
              <a:t>, therefore it </a:t>
            </a:r>
            <a:r>
              <a:rPr lang="en" dirty="0"/>
              <a:t>must be purposely tailored to fit </a:t>
            </a:r>
            <a:r>
              <a:rPr lang="en" dirty="0" smtClean="0"/>
              <a:t>your individual needs.</a:t>
            </a:r>
            <a:endParaRPr lang="en" dirty="0"/>
          </a:p>
          <a:p>
            <a:pPr marL="457200" lvl="0" indent="-228600" rtl="0">
              <a:spcBef>
                <a:spcPts val="0"/>
              </a:spcBef>
            </a:pPr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RoboBraille Solution Architecture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311700" y="1203960"/>
            <a:ext cx="8520600" cy="488787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dirty="0"/>
              <a:t>Requests encoded as Multipart/form-data (input parameters and file)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Uses APIControllers to handle the request (BrailleController, AudioController)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Requests get processed according to the conversion type 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Example: </a:t>
            </a:r>
            <a:r>
              <a:rPr lang="en" dirty="0" smtClean="0"/>
              <a:t>Text to Braille, Image to Text, Text to Audio</a:t>
            </a: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Stores each request as a </a:t>
            </a:r>
            <a:r>
              <a:rPr lang="en" dirty="0" smtClean="0"/>
              <a:t>Jobs (BrailleJob</a:t>
            </a:r>
            <a:r>
              <a:rPr lang="en" dirty="0"/>
              <a:t>, AudioJob, DaisyJob</a:t>
            </a:r>
            <a:r>
              <a:rPr lang="en" dirty="0" smtClean="0"/>
              <a:t>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 smtClean="0"/>
              <a:t>Requests can be chanined to accomplish more complex conversions</a:t>
            </a:r>
          </a:p>
          <a:p>
            <a:pPr marL="914400" lvl="1" indent="-228600">
              <a:buClr>
                <a:srgbClr val="595959"/>
              </a:buClr>
            </a:pPr>
            <a:r>
              <a:rPr lang="en" dirty="0">
                <a:solidFill>
                  <a:srgbClr val="595959"/>
                </a:solidFill>
              </a:rPr>
              <a:t>Example: </a:t>
            </a:r>
            <a:r>
              <a:rPr lang="en" dirty="0" smtClean="0">
                <a:solidFill>
                  <a:srgbClr val="595959"/>
                </a:solidFill>
              </a:rPr>
              <a:t>Image to Audio: Image </a:t>
            </a:r>
            <a:r>
              <a:rPr lang="en" dirty="0">
                <a:solidFill>
                  <a:srgbClr val="595959"/>
                </a:solidFill>
              </a:rPr>
              <a:t>to </a:t>
            </a:r>
            <a:r>
              <a:rPr lang="en" dirty="0" smtClean="0">
                <a:solidFill>
                  <a:srgbClr val="595959"/>
                </a:solidFill>
              </a:rPr>
              <a:t>Text + </a:t>
            </a:r>
            <a:r>
              <a:rPr lang="en" dirty="0">
                <a:solidFill>
                  <a:srgbClr val="595959"/>
                </a:solidFill>
              </a:rPr>
              <a:t>Text to </a:t>
            </a:r>
            <a:r>
              <a:rPr lang="en" dirty="0" smtClean="0">
                <a:solidFill>
                  <a:srgbClr val="595959"/>
                </a:solidFill>
              </a:rPr>
              <a:t>Audio</a:t>
            </a:r>
            <a:endParaRPr lang="en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en" dirty="0" smtClean="0"/>
              <a:t>Each </a:t>
            </a:r>
            <a:r>
              <a:rPr lang="en" dirty="0"/>
              <a:t>job is processed in it’s own Repository (BrailleJobRepository)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 smtClean="0"/>
              <a:t>Repositories </a:t>
            </a:r>
            <a:r>
              <a:rPr lang="en" dirty="0"/>
              <a:t>handle conversions or </a:t>
            </a:r>
            <a:r>
              <a:rPr lang="en" dirty="0" smtClean="0"/>
              <a:t>delegate the task</a:t>
            </a:r>
            <a:r>
              <a:rPr lang="en" dirty="0"/>
              <a:t> </a:t>
            </a:r>
            <a:r>
              <a:rPr lang="en" dirty="0" smtClean="0"/>
              <a:t>to </a:t>
            </a:r>
            <a:r>
              <a:rPr lang="en" dirty="0"/>
              <a:t>other dll’s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Job results are stored in the </a:t>
            </a:r>
            <a:r>
              <a:rPr lang="en" dirty="0" smtClean="0"/>
              <a:t>database</a:t>
            </a:r>
            <a:endParaRPr lang="e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ostman-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12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Other features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Integration with Amara to retrieve subtitles from videos (based only on URL’s from video streaming websites - YouTube, Vimeo)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 Document Structure Recognition stub without the conversion library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 Language To Language Translation stub that can integrate with RESTful APIs such as Google Translate API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 demo client application at www.example.org/RoboBrailleSPA (not a complete implementation)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Token based authentication using Hawk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 demo user management page (not a complete implementation)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258</Words>
  <Application>Microsoft Office PowerPoint</Application>
  <PresentationFormat>On-screen Show (4:3)</PresentationFormat>
  <Paragraphs>25</Paragraphs>
  <Slides>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Arial</vt:lpstr>
      <vt:lpstr>simple-light-2</vt:lpstr>
      <vt:lpstr>Overview </vt:lpstr>
      <vt:lpstr>RoboBraille Solution Architecture</vt:lpstr>
      <vt:lpstr>PowerPoint Presentation</vt:lpstr>
      <vt:lpstr>Other features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</dc:title>
  <cp:lastModifiedBy>Vlad Paul Cosma</cp:lastModifiedBy>
  <cp:revision>5</cp:revision>
  <dcterms:modified xsi:type="dcterms:W3CDTF">2017-02-02T12:16:33Z</dcterms:modified>
</cp:coreProperties>
</file>